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8" r:id="rId2"/>
  </p:sldMasterIdLst>
  <p:sldIdLst>
    <p:sldId id="260" r:id="rId3"/>
    <p:sldId id="257" r:id="rId4"/>
    <p:sldId id="263" r:id="rId5"/>
    <p:sldId id="336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269" r:id="rId18"/>
    <p:sldId id="375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46-117C-4257-AA26-FBDACBC707A6}" type="datetimeFigureOut">
              <a:rPr lang="es-MX" smtClean="0"/>
              <a:t>05/11/2020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081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46-117C-4257-AA26-FBDACBC707A6}" type="datetimeFigureOut">
              <a:rPr lang="es-MX" smtClean="0"/>
              <a:t>05/11/2020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3247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46-117C-4257-AA26-FBDACBC707A6}" type="datetimeFigureOut">
              <a:rPr lang="es-MX" smtClean="0"/>
              <a:t>05/11/2020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81889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D74D602-B297-405C-92D0-6E544FDD9ED5}" type="datetimeFigureOut">
              <a:rPr lang="es-MX" smtClean="0"/>
              <a:t>05/11/2020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1AD9402-D650-43D4-B169-818AD12685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09888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D602-B297-405C-92D0-6E544FDD9ED5}" type="datetimeFigureOut">
              <a:rPr lang="es-MX" smtClean="0"/>
              <a:t>05/11/2020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402-D650-43D4-B169-818AD12685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62666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D602-B297-405C-92D0-6E544FDD9ED5}" type="datetimeFigureOut">
              <a:rPr lang="es-MX" smtClean="0"/>
              <a:t>05/11/2020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402-D650-43D4-B169-818AD12685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8947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D602-B297-405C-92D0-6E544FDD9ED5}" type="datetimeFigureOut">
              <a:rPr lang="es-MX" smtClean="0"/>
              <a:t>05/11/2020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402-D650-43D4-B169-818AD12685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4066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D602-B297-405C-92D0-6E544FDD9ED5}" type="datetimeFigureOut">
              <a:rPr lang="es-MX" smtClean="0"/>
              <a:t>05/11/2020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402-D650-43D4-B169-818AD12685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24938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D602-B297-405C-92D0-6E544FDD9ED5}" type="datetimeFigureOut">
              <a:rPr lang="es-MX" smtClean="0"/>
              <a:t>05/11/2020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402-D650-43D4-B169-818AD12685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31445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D602-B297-405C-92D0-6E544FDD9ED5}" type="datetimeFigureOut">
              <a:rPr lang="es-MX" smtClean="0"/>
              <a:t>05/11/2020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402-D650-43D4-B169-818AD12685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6094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D602-B297-405C-92D0-6E544FDD9ED5}" type="datetimeFigureOut">
              <a:rPr lang="es-MX" smtClean="0"/>
              <a:t>05/11/2020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402-D650-43D4-B169-818AD12685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8090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46-117C-4257-AA26-FBDACBC707A6}" type="datetimeFigureOut">
              <a:rPr lang="es-MX" smtClean="0"/>
              <a:t>05/11/2020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02897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D602-B297-405C-92D0-6E544FDD9ED5}" type="datetimeFigureOut">
              <a:rPr lang="es-MX" smtClean="0"/>
              <a:t>05/11/2020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402-D650-43D4-B169-818AD12685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93404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46-117C-4257-AA26-FBDACBC707A6}" type="datetimeFigureOut">
              <a:rPr lang="es-MX" smtClean="0"/>
              <a:t>05/11/2020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8149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46-117C-4257-AA26-FBDACBC707A6}" type="datetimeFigureOut">
              <a:rPr lang="es-MX" smtClean="0"/>
              <a:t>05/11/2020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51317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46-117C-4257-AA26-FBDACBC707A6}" type="datetimeFigureOut">
              <a:rPr lang="es-MX" smtClean="0"/>
              <a:t>05/11/2020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51303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46-117C-4257-AA26-FBDACBC707A6}" type="datetimeFigureOut">
              <a:rPr lang="es-MX" smtClean="0"/>
              <a:t>05/11/2020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786826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46-117C-4257-AA26-FBDACBC707A6}" type="datetimeFigureOut">
              <a:rPr lang="es-MX" smtClean="0"/>
              <a:t>05/11/2020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51556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46-117C-4257-AA26-FBDACBC707A6}" type="datetimeFigureOut">
              <a:rPr lang="es-MX" smtClean="0"/>
              <a:t>05/11/2020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89977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D74D602-B297-405C-92D0-6E544FDD9ED5}" type="datetimeFigureOut">
              <a:rPr lang="es-MX" smtClean="0"/>
              <a:t>05/11/2020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402-D650-43D4-B169-818AD12685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53647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D74D602-B297-405C-92D0-6E544FDD9ED5}" type="datetimeFigureOut">
              <a:rPr lang="es-MX" smtClean="0"/>
              <a:t>05/11/2020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402-D650-43D4-B169-818AD12685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462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46-117C-4257-AA26-FBDACBC707A6}" type="datetimeFigureOut">
              <a:rPr lang="es-MX" smtClean="0"/>
              <a:t>05/11/2020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100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46-117C-4257-AA26-FBDACBC707A6}" type="datetimeFigureOut">
              <a:rPr lang="es-MX" smtClean="0"/>
              <a:t>05/11/2020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863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46-117C-4257-AA26-FBDACBC707A6}" type="datetimeFigureOut">
              <a:rPr lang="es-MX" smtClean="0"/>
              <a:t>05/11/2020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21119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46-117C-4257-AA26-FBDACBC707A6}" type="datetimeFigureOut">
              <a:rPr lang="es-MX" smtClean="0"/>
              <a:t>05/11/2020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616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46-117C-4257-AA26-FBDACBC707A6}" type="datetimeFigureOut">
              <a:rPr lang="es-MX" smtClean="0"/>
              <a:t>05/11/2020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27701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46-117C-4257-AA26-FBDACBC707A6}" type="datetimeFigureOut">
              <a:rPr lang="es-MX" smtClean="0"/>
              <a:t>05/11/2020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8371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46-117C-4257-AA26-FBDACBC707A6}" type="datetimeFigureOut">
              <a:rPr lang="es-MX" smtClean="0"/>
              <a:t>05/11/2020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3774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44846-117C-4257-AA26-FBDACBC707A6}" type="datetimeFigureOut">
              <a:rPr lang="es-MX" smtClean="0"/>
              <a:t>05/11/2020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4904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7244846-117C-4257-AA26-FBDACBC707A6}" type="datetimeFigureOut">
              <a:rPr lang="es-MX" smtClean="0"/>
              <a:t>05/11/2020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1873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C7BFA-1F04-47EF-80F0-12D7BBEFF2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51" r="-1" b="21131"/>
          <a:stretch/>
        </p:blipFill>
        <p:spPr>
          <a:xfrm>
            <a:off x="5848350" y="580572"/>
            <a:ext cx="5890683" cy="5863772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12F1FFF-5334-4D3F-A183-C68628EDE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416" y="1775243"/>
            <a:ext cx="3877056" cy="2249424"/>
          </a:xfrm>
        </p:spPr>
        <p:txBody>
          <a:bodyPr anchor="b">
            <a:normAutofit/>
          </a:bodyPr>
          <a:lstStyle/>
          <a:p>
            <a:pPr algn="l"/>
            <a:r>
              <a:rPr lang="es-MX" sz="3800" dirty="0"/>
              <a:t>Sistema de Solicitudes de Información 2.0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F59BF2C-4285-4EF3-AA1E-6531D9606DF7}"/>
              </a:ext>
            </a:extLst>
          </p:cNvPr>
          <p:cNvSpPr txBox="1">
            <a:spLocks/>
          </p:cNvSpPr>
          <p:nvPr/>
        </p:nvSpPr>
        <p:spPr>
          <a:xfrm>
            <a:off x="0" y="5414834"/>
            <a:ext cx="3474720" cy="669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INAI</a:t>
            </a:r>
          </a:p>
        </p:txBody>
      </p:sp>
    </p:spTree>
    <p:extLst>
      <p:ext uri="{BB962C8B-B14F-4D97-AF65-F5344CB8AC3E}">
        <p14:creationId xmlns:p14="http://schemas.microsoft.com/office/powerpoint/2010/main" val="163143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6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ángulo 2"/>
          <p:cNvSpPr/>
          <p:nvPr/>
        </p:nvSpPr>
        <p:spPr>
          <a:xfrm>
            <a:off x="8382055" y="1241266"/>
            <a:ext cx="3161016" cy="3153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Solicitud</a:t>
            </a:r>
            <a: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de acceso a la información.</a:t>
            </a:r>
            <a:b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8" name="CuadroTexto 7"/>
          <p:cNvSpPr txBox="1"/>
          <p:nvPr/>
        </p:nvSpPr>
        <p:spPr>
          <a:xfrm>
            <a:off x="885513" y="296338"/>
            <a:ext cx="5578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Registro de solicitud de acceso a la información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399"/>
            <a:ext cx="7645498" cy="255530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7934"/>
            <a:ext cx="7645498" cy="286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36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6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ángulo 2"/>
          <p:cNvSpPr/>
          <p:nvPr/>
        </p:nvSpPr>
        <p:spPr>
          <a:xfrm>
            <a:off x="8382055" y="1241266"/>
            <a:ext cx="3161016" cy="3153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Solicitud</a:t>
            </a:r>
            <a: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de acceso a la información.</a:t>
            </a:r>
            <a:b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8" name="CuadroTexto 7"/>
          <p:cNvSpPr txBox="1"/>
          <p:nvPr/>
        </p:nvSpPr>
        <p:spPr>
          <a:xfrm>
            <a:off x="885513" y="296338"/>
            <a:ext cx="5578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Registro de solicitud de acceso a la información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965"/>
            <a:ext cx="7899400" cy="26839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4300"/>
            <a:ext cx="7899400" cy="36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25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6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ángulo 2"/>
          <p:cNvSpPr/>
          <p:nvPr/>
        </p:nvSpPr>
        <p:spPr>
          <a:xfrm>
            <a:off x="8382055" y="1241266"/>
            <a:ext cx="3161016" cy="3153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Solicitud</a:t>
            </a:r>
            <a: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de acceso a la información.</a:t>
            </a:r>
            <a:b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8" name="CuadroTexto 7"/>
          <p:cNvSpPr txBox="1"/>
          <p:nvPr/>
        </p:nvSpPr>
        <p:spPr>
          <a:xfrm>
            <a:off x="885513" y="296338"/>
            <a:ext cx="5578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Registro de solicitud de acceso a la información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9" y="960421"/>
            <a:ext cx="7912100" cy="513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1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6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ángulo 2"/>
          <p:cNvSpPr/>
          <p:nvPr/>
        </p:nvSpPr>
        <p:spPr>
          <a:xfrm>
            <a:off x="8382055" y="1241266"/>
            <a:ext cx="3161016" cy="3153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Solicitud</a:t>
            </a:r>
            <a: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de datos personales.</a:t>
            </a:r>
            <a:b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8" name="CuadroTexto 7"/>
          <p:cNvSpPr txBox="1"/>
          <p:nvPr/>
        </p:nvSpPr>
        <p:spPr>
          <a:xfrm>
            <a:off x="885513" y="296338"/>
            <a:ext cx="4748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Registro de solicitud de datos personales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191"/>
            <a:ext cx="7937500" cy="271500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87600"/>
            <a:ext cx="7708900" cy="392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49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6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ángulo 2"/>
          <p:cNvSpPr/>
          <p:nvPr/>
        </p:nvSpPr>
        <p:spPr>
          <a:xfrm>
            <a:off x="8382055" y="1241266"/>
            <a:ext cx="3161016" cy="3153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Solicitud</a:t>
            </a:r>
            <a: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de datos personales.</a:t>
            </a:r>
            <a:b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8" name="CuadroTexto 7"/>
          <p:cNvSpPr txBox="1"/>
          <p:nvPr/>
        </p:nvSpPr>
        <p:spPr>
          <a:xfrm>
            <a:off x="885513" y="296338"/>
            <a:ext cx="4748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Registro de solicitud de datos personales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497"/>
            <a:ext cx="7874000" cy="333773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3073400"/>
            <a:ext cx="7620000" cy="328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03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6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ángulo 2"/>
          <p:cNvSpPr/>
          <p:nvPr/>
        </p:nvSpPr>
        <p:spPr>
          <a:xfrm>
            <a:off x="8382055" y="1241266"/>
            <a:ext cx="3161016" cy="3153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Solicitud</a:t>
            </a:r>
            <a: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de datos personales.</a:t>
            </a:r>
            <a:b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8" name="CuadroTexto 7"/>
          <p:cNvSpPr txBox="1"/>
          <p:nvPr/>
        </p:nvSpPr>
        <p:spPr>
          <a:xfrm>
            <a:off x="885513" y="296338"/>
            <a:ext cx="4748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Registro de solicitud de datos personales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7976"/>
            <a:ext cx="7756763" cy="263713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0933"/>
            <a:ext cx="7756763" cy="289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84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Módulo de datos abiertos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855580" y="3143854"/>
            <a:ext cx="8060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s-MX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b="1" dirty="0"/>
          </a:p>
        </p:txBody>
      </p:sp>
      <p:sp>
        <p:nvSpPr>
          <p:cNvPr id="4" name="Rectángulo 3"/>
          <p:cNvSpPr/>
          <p:nvPr/>
        </p:nvSpPr>
        <p:spPr>
          <a:xfrm>
            <a:off x="1955409" y="2551837"/>
            <a:ext cx="82858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En este módulo se puede la base de datos de solicitudes de información realizadas a las dependencias de los 33 entidades federativas a través de la Plataforma Nacional de Transparencia. Se incluyen las respuestas emitidas.</a:t>
            </a:r>
          </a:p>
        </p:txBody>
      </p:sp>
    </p:spTree>
    <p:extLst>
      <p:ext uri="{BB962C8B-B14F-4D97-AF65-F5344CB8AC3E}">
        <p14:creationId xmlns:p14="http://schemas.microsoft.com/office/powerpoint/2010/main" val="3529362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6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ángulo 2"/>
          <p:cNvSpPr/>
          <p:nvPr/>
        </p:nvSpPr>
        <p:spPr>
          <a:xfrm>
            <a:off x="8323662" y="2533554"/>
            <a:ext cx="3237394" cy="14669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0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Datos Abiertos</a:t>
            </a: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0" y="733452"/>
            <a:ext cx="7565247" cy="472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74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Módulos SISAI 2.0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07840" y="2610683"/>
            <a:ext cx="53724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b="1" dirty="0"/>
              <a:t>Catálogos federados.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b="1" dirty="0"/>
              <a:t>Módulo de administración del organismo garante.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b="1" dirty="0"/>
              <a:t>Módulo del solicitante.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b="1" dirty="0"/>
              <a:t>Módulo de la unidad de transparencia.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b="1" dirty="0"/>
              <a:t>Módulo de gestión interna.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b="1" dirty="0"/>
          </a:p>
          <a:p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6564924" y="2426017"/>
            <a:ext cx="45485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s-MX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b="1" dirty="0"/>
              <a:t>Módulo de soportes.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b="1" dirty="0"/>
              <a:t>Módulo de reportes.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b="1" dirty="0"/>
              <a:t>Módulo de avisos.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b="1" dirty="0"/>
              <a:t>Datos Abiertos.</a:t>
            </a:r>
          </a:p>
        </p:txBody>
      </p:sp>
    </p:spTree>
    <p:extLst>
      <p:ext uri="{BB962C8B-B14F-4D97-AF65-F5344CB8AC3E}">
        <p14:creationId xmlns:p14="http://schemas.microsoft.com/office/powerpoint/2010/main" val="42898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Módulo del Solicitante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941342" y="2651485"/>
            <a:ext cx="86797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Módulo de acceso ciudadano del cual se puede hacer  uso para ejercer su derecho de acceso a la información, y del que se desprende la posibilidad de realizar solicitudes de acceso y datos personales. </a:t>
            </a:r>
          </a:p>
          <a:p>
            <a:pPr algn="just"/>
            <a:br>
              <a:rPr lang="es-MX" dirty="0"/>
            </a:br>
            <a:r>
              <a:rPr lang="es-MX" dirty="0"/>
              <a:t>Este módulo tiene la facultad de poder revisar en tiempo real el detalle y el seguimiento de las solicitudes que haya realizado a sujetos obligados, de igual manera obtener de primera mano los acuses y archivos adjuntos de respuesta.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Se puede realizar la actualización del perfil y la vinculación con sus usuarios de los sistemas INFOMEX para tener centralizada toda la información con una sola cuenta de la Plataforma Nacional de Transparencia.</a:t>
            </a:r>
          </a:p>
        </p:txBody>
      </p:sp>
    </p:spTree>
    <p:extLst>
      <p:ext uri="{BB962C8B-B14F-4D97-AF65-F5344CB8AC3E}">
        <p14:creationId xmlns:p14="http://schemas.microsoft.com/office/powerpoint/2010/main" val="2554201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Módulo del Solicitante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104271" y="2904703"/>
            <a:ext cx="68120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b="1" dirty="0"/>
              <a:t>Configuración del perfil.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b="1" dirty="0"/>
              <a:t>Historial de solicitudes realizadas.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b="1" dirty="0"/>
              <a:t>Solicitud de acceso a la información.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b="1" dirty="0"/>
              <a:t>Solicitud de datos personales.</a:t>
            </a:r>
          </a:p>
        </p:txBody>
      </p:sp>
    </p:spTree>
    <p:extLst>
      <p:ext uri="{BB962C8B-B14F-4D97-AF65-F5344CB8AC3E}">
        <p14:creationId xmlns:p14="http://schemas.microsoft.com/office/powerpoint/2010/main" val="364176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6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ángulo 2"/>
          <p:cNvSpPr/>
          <p:nvPr/>
        </p:nvSpPr>
        <p:spPr>
          <a:xfrm>
            <a:off x="8382055" y="1241266"/>
            <a:ext cx="3161016" cy="3153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configuración del perfil.</a:t>
            </a:r>
            <a:b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8" name="CuadroTexto 7"/>
          <p:cNvSpPr txBox="1"/>
          <p:nvPr/>
        </p:nvSpPr>
        <p:spPr>
          <a:xfrm>
            <a:off x="885513" y="296338"/>
            <a:ext cx="5360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Editar la configuración del perfil del solicitante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492"/>
            <a:ext cx="7756763" cy="315698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416299"/>
            <a:ext cx="7490063" cy="287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9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6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ángulo 2"/>
          <p:cNvSpPr/>
          <p:nvPr/>
        </p:nvSpPr>
        <p:spPr>
          <a:xfrm>
            <a:off x="8382055" y="1241266"/>
            <a:ext cx="3161016" cy="3153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configuración del perfil.</a:t>
            </a:r>
            <a:b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8" name="CuadroTexto 7"/>
          <p:cNvSpPr txBox="1"/>
          <p:nvPr/>
        </p:nvSpPr>
        <p:spPr>
          <a:xfrm>
            <a:off x="885513" y="296338"/>
            <a:ext cx="5360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Editar la configuración del perfil del solicitante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7861300" cy="49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72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6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ángulo 2"/>
          <p:cNvSpPr/>
          <p:nvPr/>
        </p:nvSpPr>
        <p:spPr>
          <a:xfrm>
            <a:off x="8382055" y="1241266"/>
            <a:ext cx="3161016" cy="3153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Mi historial.</a:t>
            </a:r>
            <a:b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8" name="CuadroTexto 7"/>
          <p:cNvSpPr txBox="1"/>
          <p:nvPr/>
        </p:nvSpPr>
        <p:spPr>
          <a:xfrm>
            <a:off x="1012510" y="142523"/>
            <a:ext cx="5437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Tablero de mi historial de solicitudes realizadas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545"/>
            <a:ext cx="7756763" cy="561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76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6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ángulo 2"/>
          <p:cNvSpPr/>
          <p:nvPr/>
        </p:nvSpPr>
        <p:spPr>
          <a:xfrm>
            <a:off x="8382055" y="1241266"/>
            <a:ext cx="3161016" cy="3153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Mi historial.</a:t>
            </a:r>
            <a:b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8" name="CuadroTexto 7"/>
          <p:cNvSpPr txBox="1"/>
          <p:nvPr/>
        </p:nvSpPr>
        <p:spPr>
          <a:xfrm>
            <a:off x="1135463" y="161223"/>
            <a:ext cx="5437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Tablero de mi historial de solicitudes realizadas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382"/>
            <a:ext cx="7756763" cy="274181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6" y="3484027"/>
            <a:ext cx="7733126" cy="293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38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6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ángulo 2"/>
          <p:cNvSpPr/>
          <p:nvPr/>
        </p:nvSpPr>
        <p:spPr>
          <a:xfrm>
            <a:off x="8382055" y="1241266"/>
            <a:ext cx="3161016" cy="3153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Mi historial.</a:t>
            </a:r>
            <a:b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8" name="CuadroTexto 7"/>
          <p:cNvSpPr txBox="1"/>
          <p:nvPr/>
        </p:nvSpPr>
        <p:spPr>
          <a:xfrm>
            <a:off x="885513" y="296338"/>
            <a:ext cx="5437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Tablero de mi historial de solicitudes realizadas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0" y="1048515"/>
            <a:ext cx="7861300" cy="510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6487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287</Words>
  <Application>Microsoft Office PowerPoint</Application>
  <PresentationFormat>Panorámica</PresentationFormat>
  <Paragraphs>61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Wingdings</vt:lpstr>
      <vt:lpstr>Wingdings 3</vt:lpstr>
      <vt:lpstr>Office Theme</vt:lpstr>
      <vt:lpstr>Sala de reuniones Ion</vt:lpstr>
      <vt:lpstr>Sistema de Solicitudes de Información 2.0</vt:lpstr>
      <vt:lpstr>Módulos SISAI 2.0</vt:lpstr>
      <vt:lpstr>Módulo del Solicitante</vt:lpstr>
      <vt:lpstr>Módulo del Solicitante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Módulo de datos abiertos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solicitudes de acceso a la información</dc:title>
  <dc:creator>Samuel Antonio Partida Contreras</dc:creator>
  <cp:lastModifiedBy>Samuel Antonio Partida Contreras</cp:lastModifiedBy>
  <cp:revision>123</cp:revision>
  <dcterms:created xsi:type="dcterms:W3CDTF">2020-11-04T03:55:35Z</dcterms:created>
  <dcterms:modified xsi:type="dcterms:W3CDTF">2020-11-06T02:09:01Z</dcterms:modified>
</cp:coreProperties>
</file>